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7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246811"/>
            <a:ext cx="5507582" cy="1410789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London bridge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S</a:t>
            </a:r>
            <a:r>
              <a:rPr lang="en-US" dirty="0" smtClean="0"/>
              <a:t>amuel</a:t>
            </a:r>
            <a:endParaRPr lang="en-US" dirty="0"/>
          </a:p>
        </p:txBody>
      </p:sp>
      <p:pic>
        <p:nvPicPr>
          <p:cNvPr id="4" name="Picture 3" descr="Tower Bridg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48" y="2952205"/>
            <a:ext cx="3680713" cy="245380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39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733">
        <p:dissolve/>
      </p:transition>
    </mc:Choice>
    <mc:Fallback>
      <p:transition spd="slow" advTm="1473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71600"/>
            <a:ext cx="6774679" cy="29686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London Bridge is a bridge over the river Thames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Opened March 17, 1973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name </a:t>
            </a:r>
            <a:r>
              <a:rPr lang="en-US" dirty="0"/>
              <a:t>L</a:t>
            </a:r>
            <a:r>
              <a:rPr lang="en-US" dirty="0" smtClean="0"/>
              <a:t>ondon </a:t>
            </a:r>
            <a:r>
              <a:rPr lang="en-US" dirty="0"/>
              <a:t>B</a:t>
            </a:r>
            <a:r>
              <a:rPr lang="en-US" dirty="0" smtClean="0"/>
              <a:t>ridge is often mistakenly applied to Tower </a:t>
            </a:r>
            <a:r>
              <a:rPr lang="en-US" dirty="0" smtClean="0"/>
              <a:t>Bridge, </a:t>
            </a:r>
            <a:r>
              <a:rPr lang="en-US" dirty="0" smtClean="0"/>
              <a:t>which is the next bridge down stream</a:t>
            </a:r>
            <a:endParaRPr lang="en-US" dirty="0"/>
          </a:p>
        </p:txBody>
      </p:sp>
      <p:pic>
        <p:nvPicPr>
          <p:cNvPr id="4" name="Picture 3" descr="London-Blackheath rentals for your holidays with IHA direc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2" y="39189"/>
            <a:ext cx="4336868" cy="3252651"/>
          </a:xfrm>
          <a:prstGeom prst="rect">
            <a:avLst/>
          </a:prstGeom>
        </p:spPr>
      </p:pic>
      <p:pic>
        <p:nvPicPr>
          <p:cNvPr id="6" name="Picture 5" descr="Tower Bridge (California)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76" y="3513908"/>
            <a:ext cx="3915579" cy="318793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1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1491">
        <p14:honeycomb/>
      </p:transition>
    </mc:Choice>
    <mc:Fallback>
      <p:transition spd="slow" advTm="41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74242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7" y="5539328"/>
            <a:ext cx="8534400" cy="1507067"/>
          </a:xfrm>
        </p:spPr>
        <p:txBody>
          <a:bodyPr/>
          <a:lstStyle/>
          <a:p>
            <a:r>
              <a:rPr lang="en-US" dirty="0" smtClean="0"/>
              <a:t>Length and height and </a:t>
            </a:r>
            <a:r>
              <a:rPr lang="en-US" dirty="0" smtClean="0"/>
              <a:t>width</a:t>
            </a:r>
            <a:endParaRPr lang="en-US" dirty="0"/>
          </a:p>
        </p:txBody>
      </p:sp>
      <p:pic>
        <p:nvPicPr>
          <p:cNvPr id="4" name="Content Placeholder 3" descr="London Bridge, England | Building the World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43" y="188911"/>
            <a:ext cx="5817619" cy="3640705"/>
          </a:xfrm>
        </p:spPr>
      </p:pic>
      <p:sp>
        <p:nvSpPr>
          <p:cNvPr id="5" name="TextBox 4"/>
          <p:cNvSpPr txBox="1"/>
          <p:nvPr/>
        </p:nvSpPr>
        <p:spPr>
          <a:xfrm>
            <a:off x="865631" y="463296"/>
            <a:ext cx="4176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883 feet </a:t>
            </a:r>
            <a:r>
              <a:rPr lang="en-US" sz="3200" dirty="0" smtClean="0"/>
              <a:t>length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29 feet height</a:t>
            </a: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Width 105 feet</a:t>
            </a:r>
            <a:endParaRPr lang="en-US" sz="32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1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614">
        <p15:prstTrans prst="airplane"/>
      </p:transition>
    </mc:Choice>
    <mc:Fallback>
      <p:transition spd="slow" advTm="41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46" y="4435080"/>
            <a:ext cx="8534400" cy="1507067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r"/>
            <a:r>
              <a:rPr lang="en-US" dirty="0" smtClean="0"/>
              <a:t>The London </a:t>
            </a:r>
            <a:r>
              <a:rPr lang="en-US" dirty="0"/>
              <a:t>B</a:t>
            </a:r>
            <a:r>
              <a:rPr lang="en-US" dirty="0" smtClean="0"/>
              <a:t>ridge </a:t>
            </a:r>
            <a:r>
              <a:rPr lang="en-US" dirty="0" smtClean="0"/>
              <a:t>is  423 feet longer than the </a:t>
            </a:r>
            <a:r>
              <a:rPr lang="en-US" dirty="0" err="1"/>
              <a:t>C</a:t>
            </a:r>
            <a:r>
              <a:rPr lang="en-US" dirty="0" err="1" smtClean="0"/>
              <a:t>apilano</a:t>
            </a:r>
            <a:r>
              <a:rPr lang="en-US" dirty="0" smtClean="0"/>
              <a:t> suspension bridge.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Capilano Suspension Bridge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17" y="3768050"/>
            <a:ext cx="4687389" cy="2632750"/>
          </a:xfrm>
          <a:prstGeom prst="rect">
            <a:avLst/>
          </a:prstGeom>
        </p:spPr>
      </p:pic>
      <p:pic>
        <p:nvPicPr>
          <p:cNvPr id="8" name="Picture 7" descr="Tower Bridge | year-struc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467111"/>
            <a:ext cx="5630091" cy="3166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5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7014">
        <p14:vortex dir="r"/>
      </p:transition>
    </mc:Choice>
    <mc:Fallback>
      <p:transition spd="slow" advTm="17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 is </a:t>
            </a:r>
            <a:r>
              <a:rPr lang="en-US" dirty="0" smtClean="0"/>
              <a:t>a pic before we go</a:t>
            </a:r>
            <a:endParaRPr lang="en-US" dirty="0"/>
          </a:p>
        </p:txBody>
      </p:sp>
      <p:pic>
        <p:nvPicPr>
          <p:cNvPr id="7" name="Picture 6" descr="Thames steamers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72640"/>
            <a:ext cx="3657600" cy="271272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3">
        <p14:ferris dir="l"/>
      </p:transition>
    </mc:Choice>
    <mc:Fallback>
      <p:transition spd="slow" advTm="5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445" y="2129245"/>
            <a:ext cx="63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Researched and Produced by Samuel 2</a:t>
            </a:r>
            <a:r>
              <a:rPr lang="en-US" baseline="30000" dirty="0" smtClean="0"/>
              <a:t>nd</a:t>
            </a:r>
            <a:r>
              <a:rPr lang="en-US" dirty="0" smtClean="0"/>
              <a:t> Grade </a:t>
            </a:r>
            <a:endParaRPr lang="en-US" dirty="0" smtClean="0"/>
          </a:p>
          <a:p>
            <a:pPr algn="ctr"/>
            <a:r>
              <a:rPr lang="en-US" dirty="0" smtClean="0"/>
              <a:t>Buck </a:t>
            </a:r>
            <a:r>
              <a:rPr lang="en-US" dirty="0" smtClean="0"/>
              <a:t>Lake </a:t>
            </a:r>
            <a:r>
              <a:rPr lang="en-US" dirty="0" smtClean="0"/>
              <a:t>Elementary, </a:t>
            </a:r>
            <a:r>
              <a:rPr lang="en-US" dirty="0" smtClean="0"/>
              <a:t>Tallahassee, FL 2019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6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490">
        <p15:prstTrans prst="curtains"/>
      </p:transition>
    </mc:Choice>
    <mc:Fallback>
      <p:transition spd="slow" advTm="1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9|6.1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90</Words>
  <Application>Microsoft Office PowerPoint</Application>
  <PresentationFormat>Widescreen</PresentationFormat>
  <Paragraphs>16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3</vt:lpstr>
      <vt:lpstr>Slice</vt:lpstr>
      <vt:lpstr>London bridge</vt:lpstr>
      <vt:lpstr>Interesting facts</vt:lpstr>
      <vt:lpstr>Length and height and width</vt:lpstr>
      <vt:lpstr>comparison</vt:lpstr>
      <vt:lpstr>pictures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bridge</dc:title>
  <dc:creator>Braithwaite, Samuel</dc:creator>
  <cp:lastModifiedBy>Braithwaite, Samuel</cp:lastModifiedBy>
  <cp:revision>36</cp:revision>
  <dcterms:created xsi:type="dcterms:W3CDTF">2019-10-07T17:54:13Z</dcterms:created>
  <dcterms:modified xsi:type="dcterms:W3CDTF">2019-10-30T18:16:26Z</dcterms:modified>
</cp:coreProperties>
</file>